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Ujjwal Raaj S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4-22T04:48:55.439">
    <p:pos x="6000" y="0"/>
    <p:text>I clubbed all the COPs together to save space :P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3f3c3297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3f3c3297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3f3c3297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3f3c3297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3f3c3297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3f3c3297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3f3c3297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3f3c329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3f3c3297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3f3c3297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3f3c3297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3f3c3297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3f3c3297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3f3c3297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3f3c3297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3f3c3297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3f3c3297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3f3c3297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3f3c3297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3f3c3297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4adb567b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4adb567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3f3c329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3f3c329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3f3c3297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3f3c329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3f3c329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3f3c329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f3c329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3f3c329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3f3c3297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3f3c329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3f3c3297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3f3c3297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7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0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7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5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